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sldIdLst>
    <p:sldId id="256" r:id="rId2"/>
    <p:sldId id="257" r:id="rId3"/>
    <p:sldId id="28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>
        <p:scale>
          <a:sx n="66" d="100"/>
          <a:sy n="66" d="100"/>
        </p:scale>
        <p:origin x="107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3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088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315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210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690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8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12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6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1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4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5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83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19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1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55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5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74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61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Лабораторная работа №1</a:t>
            </a:r>
            <a:r>
              <a:rPr lang="en-US" sz="5400" dirty="0"/>
              <a:t>5</a:t>
            </a:r>
            <a:br>
              <a:rPr lang="ru-RU" sz="5400" dirty="0"/>
            </a:br>
            <a:br>
              <a:rPr lang="ru-RU" sz="5400" dirty="0"/>
            </a:br>
            <a:r>
              <a:rPr lang="ru-RU" sz="2800" dirty="0"/>
              <a:t>Настройка сетевого журналирования</a:t>
            </a:r>
            <a:br>
              <a:rPr lang="ru-RU" sz="5400" dirty="0"/>
            </a:b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129CC7-3A30-499F-A831-D18549F68870}"/>
              </a:ext>
            </a:extLst>
          </p:cNvPr>
          <p:cNvSpPr txBox="1">
            <a:spLocks/>
          </p:cNvSpPr>
          <p:nvPr/>
        </p:nvSpPr>
        <p:spPr>
          <a:xfrm>
            <a:off x="535132" y="3756314"/>
            <a:ext cx="10707664" cy="15245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14700" algn="l"/>
                <a:tab pos="3743325" algn="l"/>
              </a:tabLs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БАНСИМБА КЛОДЕЛИ ДЬЕГРА</a:t>
            </a: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НПИбд 02–22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u="sng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дисциплина:</a:t>
            </a:r>
            <a:r>
              <a:rPr lang="ru-RU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  Администрирование сетевых подсистем (Lab </a:t>
            </a:r>
            <a:r>
              <a:rPr lang="en-US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15</a:t>
            </a:r>
            <a:r>
              <a:rPr lang="ru-RU" sz="2400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17365D"/>
              </a:buClr>
              <a:buSzPts val="2000"/>
            </a:pPr>
            <a:endParaRPr lang="ru-RU" sz="2400" b="1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00C30-D499-4755-AAC5-B53E77B7788E}"/>
              </a:ext>
            </a:extLst>
          </p:cNvPr>
          <p:cNvSpPr txBox="1">
            <a:spLocks/>
          </p:cNvSpPr>
          <p:nvPr/>
        </p:nvSpPr>
        <p:spPr>
          <a:xfrm>
            <a:off x="348207" y="5837110"/>
            <a:ext cx="11495580" cy="8310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3.1. </a:t>
            </a:r>
            <a:r>
              <a:rPr lang="ru-RU" dirty="0"/>
              <a:t>Просмотр на сервере одного из файлов журнала.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3CDBD45-052D-4D0E-A9DE-72F3668F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Просмотр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045CE-0735-490C-89F3-7C13F8583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62" y="2557463"/>
            <a:ext cx="8230676" cy="3317875"/>
          </a:xfrm>
        </p:spPr>
      </p:pic>
    </p:spTree>
    <p:extLst>
      <p:ext uri="{BB962C8B-B14F-4D97-AF65-F5344CB8AC3E}">
        <p14:creationId xmlns:p14="http://schemas.microsoft.com/office/powerpoint/2010/main" val="329094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022AF4-279A-443F-BAE0-DCD8BE9DBDC6}"/>
              </a:ext>
            </a:extLst>
          </p:cNvPr>
          <p:cNvSpPr txBox="1">
            <a:spLocks/>
          </p:cNvSpPr>
          <p:nvPr/>
        </p:nvSpPr>
        <p:spPr>
          <a:xfrm>
            <a:off x="0" y="5744886"/>
            <a:ext cx="1228049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3.2. </a:t>
            </a:r>
            <a:r>
              <a:rPr lang="ru-RU" dirty="0"/>
              <a:t>Запуск на сервере под пользователем </a:t>
            </a:r>
            <a:r>
              <a:rPr lang="en-US" dirty="0" err="1"/>
              <a:t>claudely</a:t>
            </a:r>
            <a:r>
              <a:rPr lang="ru-RU" dirty="0"/>
              <a:t> графической программы для просмотра журналов.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468FFDB-3A87-4A37-B73A-A0B94FAD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Просмотр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895F3-5AAE-4322-BE70-DE930758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61" y="2557463"/>
            <a:ext cx="5274477" cy="3317875"/>
          </a:xfrm>
        </p:spPr>
      </p:pic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5062039"/>
            <a:ext cx="12191999" cy="16289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3.3. </a:t>
            </a:r>
            <a:r>
              <a:rPr lang="ru-RU" dirty="0"/>
              <a:t>Установка на сервере </a:t>
            </a:r>
            <a:r>
              <a:rPr lang="ru-RU" dirty="0" err="1"/>
              <a:t>просмотрщика</a:t>
            </a:r>
            <a:r>
              <a:rPr lang="ru-RU" dirty="0"/>
              <a:t> журналов системных сообщений </a:t>
            </a:r>
            <a:r>
              <a:rPr lang="ru-RU" dirty="0" err="1"/>
              <a:t>lnav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C9FED6B-0B7D-4877-B20D-7F534FB8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84" y="1080387"/>
            <a:ext cx="10571998" cy="970450"/>
          </a:xfrm>
        </p:spPr>
        <p:txBody>
          <a:bodyPr/>
          <a:lstStyle/>
          <a:p>
            <a:r>
              <a:rPr lang="ru-RU" dirty="0"/>
              <a:t>Просмотр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7FCB7-B279-4602-9DAD-3604D8DC9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702438"/>
            <a:ext cx="8001000" cy="2740988"/>
          </a:xfrm>
        </p:spPr>
      </p:pic>
    </p:spTree>
    <p:extLst>
      <p:ext uri="{BB962C8B-B14F-4D97-AF65-F5344CB8AC3E}">
        <p14:creationId xmlns:p14="http://schemas.microsoft.com/office/powerpoint/2010/main" val="210763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20445" y="5875338"/>
            <a:ext cx="11951106" cy="125996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3.4. </a:t>
            </a:r>
            <a:r>
              <a:rPr lang="ru-RU" dirty="0"/>
              <a:t>Просмотр логов с помощью </a:t>
            </a:r>
            <a:r>
              <a:rPr lang="ru-RU" dirty="0" err="1"/>
              <a:t>lnav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2829124-6210-430D-B927-BBE1CF15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Просмотр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DCC43-E62B-4260-B972-1E004D60E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85" y="2557463"/>
            <a:ext cx="5053630" cy="3317875"/>
          </a:xfrm>
        </p:spPr>
      </p:pic>
    </p:spTree>
    <p:extLst>
      <p:ext uri="{BB962C8B-B14F-4D97-AF65-F5344CB8AC3E}">
        <p14:creationId xmlns:p14="http://schemas.microsoft.com/office/powerpoint/2010/main" val="239947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135866"/>
            <a:ext cx="12182168" cy="119461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4.1.</a:t>
            </a:r>
            <a:r>
              <a:rPr lang="ru-RU" dirty="0"/>
              <a:t> Переход на виртуальной машине </a:t>
            </a:r>
            <a:r>
              <a:rPr lang="ru-RU" dirty="0" err="1"/>
              <a:t>server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/, создание в нём каталога </a:t>
            </a:r>
            <a:r>
              <a:rPr lang="ru-RU" dirty="0" err="1"/>
              <a:t>netlog</a:t>
            </a:r>
            <a:r>
              <a:rPr lang="ru-RU" dirty="0"/>
              <a:t>, в который помещаем в соответствующие подкаталоги конфигурационные файлы. Создание в каталоге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 исполняемого файла netlog.sh.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B447E41-116D-4A01-919C-44CEF4AC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0143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3E8FB-3967-49A4-8EBD-F7933524A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02452"/>
            <a:ext cx="9601200" cy="1827896"/>
          </a:xfrm>
        </p:spPr>
      </p:pic>
    </p:spTree>
    <p:extLst>
      <p:ext uri="{BB962C8B-B14F-4D97-AF65-F5344CB8AC3E}">
        <p14:creationId xmlns:p14="http://schemas.microsoft.com/office/powerpoint/2010/main" val="197041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43591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4.2. </a:t>
            </a:r>
            <a:r>
              <a:rPr lang="ru-RU" dirty="0"/>
              <a:t>Открытие файла на редактирование и добавление в него скрипта.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23BE661-2621-46CD-B762-2EC5E3CE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0143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05221-A427-4F42-A29E-9823F4C9F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97" y="2557463"/>
            <a:ext cx="7242006" cy="3317875"/>
          </a:xfrm>
        </p:spPr>
      </p:pic>
    </p:spTree>
    <p:extLst>
      <p:ext uri="{BB962C8B-B14F-4D97-AF65-F5344CB8AC3E}">
        <p14:creationId xmlns:p14="http://schemas.microsoft.com/office/powerpoint/2010/main" val="86530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95942" y="5075019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4.3.</a:t>
            </a:r>
            <a:r>
              <a:rPr lang="ru-RU" dirty="0"/>
              <a:t> Переход на виртуальной машине </a:t>
            </a:r>
            <a:r>
              <a:rPr lang="ru-RU" dirty="0" err="1"/>
              <a:t>client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client</a:t>
            </a:r>
            <a:r>
              <a:rPr lang="ru-RU" dirty="0"/>
              <a:t>/, создание в нём каталога </a:t>
            </a:r>
            <a:r>
              <a:rPr lang="ru-RU" dirty="0" err="1"/>
              <a:t>nentlog</a:t>
            </a:r>
            <a:r>
              <a:rPr lang="ru-RU" dirty="0"/>
              <a:t>, в который помещаем в соответствующие подкаталоги конфигурационные файлы. Создание в каталоге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client</a:t>
            </a:r>
            <a:r>
              <a:rPr lang="ru-RU" dirty="0"/>
              <a:t> исполняемого файла netlog.sh.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DB4EE5B-A39B-4A63-960C-677816FD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0143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080F3E-AC3C-406C-A93B-AC254F775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882428"/>
            <a:ext cx="9601200" cy="1884173"/>
          </a:xfrm>
        </p:spPr>
      </p:pic>
    </p:spTree>
    <p:extLst>
      <p:ext uri="{BB962C8B-B14F-4D97-AF65-F5344CB8AC3E}">
        <p14:creationId xmlns:p14="http://schemas.microsoft.com/office/powerpoint/2010/main" val="342051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5534998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4.4. </a:t>
            </a:r>
            <a:r>
              <a:rPr lang="ru-RU" dirty="0"/>
              <a:t>Открытие файла на редактирование и добавление в него скрипта.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DFF6EC0-1BB3-4F50-9267-0F7459F2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0143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0197B-5923-4064-9D1F-C04FB6C29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21" y="2557463"/>
            <a:ext cx="6449757" cy="3317875"/>
          </a:xfrm>
        </p:spPr>
      </p:pic>
    </p:spTree>
    <p:extLst>
      <p:ext uri="{BB962C8B-B14F-4D97-AF65-F5344CB8AC3E}">
        <p14:creationId xmlns:p14="http://schemas.microsoft.com/office/powerpoint/2010/main" val="61165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889789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4.5. </a:t>
            </a:r>
            <a:r>
              <a:rPr lang="ru-RU" dirty="0"/>
              <a:t>Добавление конфигураций в конфигурационном файле </a:t>
            </a:r>
            <a:r>
              <a:rPr lang="ru-RU" dirty="0" err="1"/>
              <a:t>Vagrantfile</a:t>
            </a:r>
            <a:r>
              <a:rPr lang="ru-RU" dirty="0"/>
              <a:t> для сервера.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1684D2F-DD35-4C03-8600-F315DB21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0143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A89D2-DF45-4154-B79E-B5CFE8551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98742"/>
            <a:ext cx="9601200" cy="2035316"/>
          </a:xfrm>
        </p:spPr>
      </p:pic>
    </p:spTree>
    <p:extLst>
      <p:ext uri="{BB962C8B-B14F-4D97-AF65-F5344CB8AC3E}">
        <p14:creationId xmlns:p14="http://schemas.microsoft.com/office/powerpoint/2010/main" val="36210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2" y="465751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4.6. </a:t>
            </a:r>
            <a:r>
              <a:rPr lang="ru-RU" dirty="0"/>
              <a:t>Добавление конфигураций в конфигурационном файле </a:t>
            </a:r>
            <a:r>
              <a:rPr lang="ru-RU" dirty="0" err="1"/>
              <a:t>Vagrantfile</a:t>
            </a:r>
            <a:r>
              <a:rPr lang="ru-RU" dirty="0"/>
              <a:t> для клиента.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BB56431-C25C-4722-BD6A-DC957377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01433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4C99D6-55C1-405D-A154-A1AAFF6B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93710"/>
            <a:ext cx="9601200" cy="1845380"/>
          </a:xfrm>
        </p:spPr>
      </p:pic>
    </p:spTree>
    <p:extLst>
      <p:ext uri="{BB962C8B-B14F-4D97-AF65-F5344CB8AC3E}">
        <p14:creationId xmlns:p14="http://schemas.microsoft.com/office/powerpoint/2010/main" val="43697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BB2BF4-23E7-4708-B767-035BA8B42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177" y="2556932"/>
            <a:ext cx="9270420" cy="2093000"/>
          </a:xfrm>
        </p:spPr>
        <p:txBody>
          <a:bodyPr/>
          <a:lstStyle/>
          <a:p>
            <a:r>
              <a:rPr lang="ru-RU" sz="1800" b="0" kern="0" dirty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Целью данной работы является получение навыков по работе с журналами системных событий.</a:t>
            </a:r>
            <a:endParaRPr lang="fr-FR" sz="1800" b="1" kern="0">
              <a:solidFill>
                <a:srgbClr val="00000A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8A69B62-5FA2-44E8-8B9E-16EDA01B26B6}"/>
              </a:ext>
            </a:extLst>
          </p:cNvPr>
          <p:cNvSpPr txBox="1">
            <a:spLocks/>
          </p:cNvSpPr>
          <p:nvPr/>
        </p:nvSpPr>
        <p:spPr>
          <a:xfrm>
            <a:off x="737756" y="1168978"/>
            <a:ext cx="10550058" cy="11502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dirty="0"/>
              <a:t>Цель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лабораторной работы были получены навыки по работе с журналами системных событий.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713" y="2916355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сетевого журнала 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09999" y="5000039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Создание на сервере файла конфигурации сетевого хранения журналов.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599F95-4319-4737-A623-834131C93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3086965"/>
            <a:ext cx="9601200" cy="1634756"/>
          </a:xfrm>
        </p:spPr>
      </p:pic>
    </p:spTree>
    <p:extLst>
      <p:ext uri="{BB962C8B-B14F-4D97-AF65-F5344CB8AC3E}">
        <p14:creationId xmlns:p14="http://schemas.microsoft.com/office/powerpoint/2010/main" val="359382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49159" y="4684115"/>
            <a:ext cx="12093677" cy="6527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1.2. </a:t>
            </a:r>
            <a:r>
              <a:rPr lang="ru-RU" dirty="0"/>
              <a:t>Включение в файле конфигурации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rsyslog.d</a:t>
            </a:r>
            <a:r>
              <a:rPr lang="ru-RU" dirty="0"/>
              <a:t>/</a:t>
            </a:r>
            <a:r>
              <a:rPr lang="ru-RU" dirty="0" err="1"/>
              <a:t>netlog-server.conf</a:t>
            </a:r>
            <a:r>
              <a:rPr lang="ru-RU" dirty="0"/>
              <a:t> приёма записей журнала по TCP-порту 514.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0730178-AC73-4BDE-94A8-7227F168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сетевого журнала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4F319E-A440-444C-BFF8-5914B7D9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7" y="2952130"/>
            <a:ext cx="9601200" cy="1556084"/>
          </a:xfrm>
        </p:spPr>
      </p:pic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625918" y="6083345"/>
            <a:ext cx="1094016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1.3. </a:t>
            </a:r>
            <a:r>
              <a:rPr lang="ru-RU" dirty="0"/>
              <a:t>Перезапуск службы </a:t>
            </a:r>
            <a:r>
              <a:rPr lang="ru-RU" dirty="0" err="1"/>
              <a:t>rsyslog</a:t>
            </a:r>
            <a:r>
              <a:rPr lang="ru-RU" dirty="0"/>
              <a:t> и просмотр прослушиваемых портов, связанных с </a:t>
            </a:r>
            <a:r>
              <a:rPr lang="ru-RU" dirty="0" err="1"/>
              <a:t>rsyslog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DF3AB45-3CB6-49F4-8B54-4B20D450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сетевого журнала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864ED-920A-4592-8F4C-463985BBE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6" y="2557463"/>
            <a:ext cx="9192048" cy="3317875"/>
          </a:xfrm>
        </p:spPr>
      </p:pic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-2" y="5181538"/>
            <a:ext cx="1219200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1.4. </a:t>
            </a:r>
            <a:r>
              <a:rPr lang="ru-RU" dirty="0"/>
              <a:t>Настройка на сервере межсетевого экрана для приёма сообщений по TCP-порту 514.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C9DA17A-FE9D-4AB3-8F42-05591BA4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сетевого журнала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A6178-20AA-4CEB-B9E7-845FA2A52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35639"/>
            <a:ext cx="9601200" cy="1361522"/>
          </a:xfrm>
        </p:spPr>
      </p:pic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821427F-BBF1-44D9-8FCD-BF40F95FB8FE}"/>
              </a:ext>
            </a:extLst>
          </p:cNvPr>
          <p:cNvSpPr txBox="1">
            <a:spLocks/>
          </p:cNvSpPr>
          <p:nvPr/>
        </p:nvSpPr>
        <p:spPr>
          <a:xfrm>
            <a:off x="590142" y="4996230"/>
            <a:ext cx="11011712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2.1. </a:t>
            </a:r>
            <a:r>
              <a:rPr lang="ru-RU" dirty="0"/>
              <a:t>Создание на клиенте файла конфигурации сетевого хранения журналов.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81FAC35-497A-4942-8571-C1E35612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клиента сетевого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7C5B9-514F-4366-BE72-2375F9B69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3214969"/>
            <a:ext cx="9601200" cy="1698063"/>
          </a:xfrm>
        </p:spPr>
      </p:pic>
    </p:spTree>
    <p:extLst>
      <p:ext uri="{BB962C8B-B14F-4D97-AF65-F5344CB8AC3E}">
        <p14:creationId xmlns:p14="http://schemas.microsoft.com/office/powerpoint/2010/main" val="355430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67B4066-6BEA-4DF1-AF58-C3830BD462CF}"/>
              </a:ext>
            </a:extLst>
          </p:cNvPr>
          <p:cNvSpPr txBox="1">
            <a:spLocks/>
          </p:cNvSpPr>
          <p:nvPr/>
        </p:nvSpPr>
        <p:spPr>
          <a:xfrm>
            <a:off x="0" y="4596272"/>
            <a:ext cx="12192000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2.2. </a:t>
            </a:r>
            <a:r>
              <a:rPr lang="ru-RU" dirty="0"/>
              <a:t>Включение в файле конфигурации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rsyslog.d</a:t>
            </a:r>
            <a:r>
              <a:rPr lang="ru-RU" dirty="0"/>
              <a:t>/</a:t>
            </a:r>
            <a:r>
              <a:rPr lang="ru-RU" dirty="0" err="1"/>
              <a:t>netlog-client.conf</a:t>
            </a:r>
            <a:r>
              <a:rPr lang="ru-RU" dirty="0"/>
              <a:t> перенаправления сообщений журнала на 514 TCP-порт сервера.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F035154-7C78-4280-A1A2-EFC1C1F9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клиента сетевого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7CB7C-0FF2-427F-A784-90C63E2D0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3" y="2976796"/>
            <a:ext cx="8202170" cy="1619476"/>
          </a:xfrm>
        </p:spPr>
      </p:pic>
    </p:spTree>
    <p:extLst>
      <p:ext uri="{BB962C8B-B14F-4D97-AF65-F5344CB8AC3E}">
        <p14:creationId xmlns:p14="http://schemas.microsoft.com/office/powerpoint/2010/main" val="153319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337DFC8-BA2C-434A-A18F-11A04C4EF077}"/>
              </a:ext>
            </a:extLst>
          </p:cNvPr>
          <p:cNvSpPr txBox="1">
            <a:spLocks/>
          </p:cNvSpPr>
          <p:nvPr/>
        </p:nvSpPr>
        <p:spPr>
          <a:xfrm>
            <a:off x="181895" y="4778097"/>
            <a:ext cx="11828206" cy="5723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2.3. </a:t>
            </a:r>
            <a:r>
              <a:rPr lang="ru-RU" dirty="0"/>
              <a:t>Перезапуск службы </a:t>
            </a:r>
            <a:r>
              <a:rPr lang="ru-RU" dirty="0" err="1"/>
              <a:t>rsyslog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2288916-A6B2-47D2-91E8-A35CD56E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клиента сетевого журнала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7D59D-FF9D-4958-A7C4-8317BF032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30" y="3673399"/>
            <a:ext cx="9059539" cy="1086002"/>
          </a:xfrm>
        </p:spPr>
      </p:pic>
    </p:spTree>
    <p:extLst>
      <p:ext uri="{BB962C8B-B14F-4D97-AF65-F5344CB8AC3E}">
        <p14:creationId xmlns:p14="http://schemas.microsoft.com/office/powerpoint/2010/main" val="1426218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585</TotalTime>
  <Words>481</Words>
  <Application>Microsoft Office PowerPoint</Application>
  <PresentationFormat>Widescreen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Garamond</vt:lpstr>
      <vt:lpstr>Times New Roman</vt:lpstr>
      <vt:lpstr>Wingdings 2</vt:lpstr>
      <vt:lpstr>Organic</vt:lpstr>
      <vt:lpstr>Лабораторная работа №15  Настройка сетевого журналирования </vt:lpstr>
      <vt:lpstr>PowerPoint Presentation</vt:lpstr>
      <vt:lpstr>Настройка сервера сетевого журнала </vt:lpstr>
      <vt:lpstr>Настройка сервера сетевого журнала </vt:lpstr>
      <vt:lpstr>Настройка сервера сетевого журнала </vt:lpstr>
      <vt:lpstr>Настройка сервера сетевого журнала </vt:lpstr>
      <vt:lpstr>Настройка клиента сетевого журнала</vt:lpstr>
      <vt:lpstr>Настройка клиента сетевого журнала</vt:lpstr>
      <vt:lpstr>Настройка клиента сетевого журнала</vt:lpstr>
      <vt:lpstr>Просмотр журнала</vt:lpstr>
      <vt:lpstr>Просмотр журнала</vt:lpstr>
      <vt:lpstr>Просмотр журнала</vt:lpstr>
      <vt:lpstr>Просмотр журнала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Вывод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Ivan</dc:creator>
  <cp:lastModifiedBy>Claudely Bansimba</cp:lastModifiedBy>
  <cp:revision>425</cp:revision>
  <dcterms:created xsi:type="dcterms:W3CDTF">2022-11-11T17:59:21Z</dcterms:created>
  <dcterms:modified xsi:type="dcterms:W3CDTF">2024-12-22T17:44:17Z</dcterms:modified>
</cp:coreProperties>
</file>